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9"/>
  </p:notesMasterIdLst>
  <p:sldIdLst>
    <p:sldId id="256" r:id="rId2"/>
    <p:sldId id="274" r:id="rId3"/>
    <p:sldId id="257" r:id="rId4"/>
    <p:sldId id="258" r:id="rId5"/>
    <p:sldId id="259" r:id="rId6"/>
    <p:sldId id="260" r:id="rId7"/>
    <p:sldId id="267" r:id="rId8"/>
    <p:sldId id="268" r:id="rId9"/>
    <p:sldId id="261" r:id="rId10"/>
    <p:sldId id="264" r:id="rId11"/>
    <p:sldId id="265" r:id="rId12"/>
    <p:sldId id="266"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1" d="100"/>
          <a:sy n="71" d="100"/>
        </p:scale>
        <p:origin x="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B884B-837B-4E72-9C96-6C52CC524BA5}" type="datetimeFigureOut">
              <a:rPr lang="en-US" smtClean="0"/>
              <a:t>5/1/2017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5E0D8-A54C-4540-97A8-0FA80FBD017C}" type="slidenum">
              <a:rPr lang="en-US" smtClean="0"/>
              <a:t>‹#›</a:t>
            </a:fld>
            <a:endParaRPr lang="en-US"/>
          </a:p>
        </p:txBody>
      </p:sp>
    </p:spTree>
    <p:extLst>
      <p:ext uri="{BB962C8B-B14F-4D97-AF65-F5344CB8AC3E}">
        <p14:creationId xmlns:p14="http://schemas.microsoft.com/office/powerpoint/2010/main" val="49454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FF3CB0A-695C-4010-82F4-A79BEB44E228}" type="datetimeFigureOut">
              <a:rPr lang="en-US" smtClean="0"/>
              <a:t>5/1/2017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AB72F-2469-457F-98E1-BB8698BFDFCC}" type="slidenum">
              <a:rPr lang="en-US" smtClean="0"/>
              <a:t>‹#›</a:t>
            </a:fld>
            <a:endParaRPr lang="en-US" dirty="0"/>
          </a:p>
        </p:txBody>
      </p:sp>
    </p:spTree>
    <p:extLst>
      <p:ext uri="{BB962C8B-B14F-4D97-AF65-F5344CB8AC3E}">
        <p14:creationId xmlns:p14="http://schemas.microsoft.com/office/powerpoint/2010/main" val="109674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F3CB0A-695C-4010-82F4-A79BEB44E228}" type="datetimeFigureOut">
              <a:rPr lang="en-US" smtClean="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AB72F-2469-457F-98E1-BB8698BFDFCC}" type="slidenum">
              <a:rPr lang="en-US" smtClean="0"/>
              <a:t>‹#›</a:t>
            </a:fld>
            <a:endParaRPr lang="en-US" dirty="0"/>
          </a:p>
        </p:txBody>
      </p:sp>
    </p:spTree>
    <p:extLst>
      <p:ext uri="{BB962C8B-B14F-4D97-AF65-F5344CB8AC3E}">
        <p14:creationId xmlns:p14="http://schemas.microsoft.com/office/powerpoint/2010/main" val="3874500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FF3CB0A-695C-4010-82F4-A79BEB44E228}" type="datetimeFigureOut">
              <a:rPr lang="en-US" smtClean="0"/>
              <a:t>5/1/2017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AB72F-2469-457F-98E1-BB8698BFDFCC}" type="slidenum">
              <a:rPr lang="en-US" smtClean="0"/>
              <a:t>‹#›</a:t>
            </a:fld>
            <a:endParaRPr lang="en-US" dirty="0"/>
          </a:p>
        </p:txBody>
      </p:sp>
    </p:spTree>
    <p:extLst>
      <p:ext uri="{BB962C8B-B14F-4D97-AF65-F5344CB8AC3E}">
        <p14:creationId xmlns:p14="http://schemas.microsoft.com/office/powerpoint/2010/main" val="2684654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FF3CB0A-695C-4010-82F4-A79BEB44E228}" type="datetimeFigureOut">
              <a:rPr lang="en-US" smtClean="0"/>
              <a:t>5/1/2017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AB72F-2469-457F-98E1-BB8698BFDFCC}"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714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FF3CB0A-695C-4010-82F4-A79BEB44E228}" type="datetimeFigureOut">
              <a:rPr lang="en-US" smtClean="0"/>
              <a:t>5/1/2017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AB72F-2469-457F-98E1-BB8698BFDFCC}" type="slidenum">
              <a:rPr lang="en-US" smtClean="0"/>
              <a:t>‹#›</a:t>
            </a:fld>
            <a:endParaRPr lang="en-US" dirty="0"/>
          </a:p>
        </p:txBody>
      </p:sp>
    </p:spTree>
    <p:extLst>
      <p:ext uri="{BB962C8B-B14F-4D97-AF65-F5344CB8AC3E}">
        <p14:creationId xmlns:p14="http://schemas.microsoft.com/office/powerpoint/2010/main" val="3057411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FF3CB0A-695C-4010-82F4-A79BEB44E228}" type="datetimeFigureOut">
              <a:rPr lang="en-US" smtClean="0"/>
              <a:t>5/1/2017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AB72F-2469-457F-98E1-BB8698BFDFCC}" type="slidenum">
              <a:rPr lang="en-US" smtClean="0"/>
              <a:t>‹#›</a:t>
            </a:fld>
            <a:endParaRPr lang="en-US" dirty="0"/>
          </a:p>
        </p:txBody>
      </p:sp>
    </p:spTree>
    <p:extLst>
      <p:ext uri="{BB962C8B-B14F-4D97-AF65-F5344CB8AC3E}">
        <p14:creationId xmlns:p14="http://schemas.microsoft.com/office/powerpoint/2010/main" val="1993628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FF3CB0A-695C-4010-82F4-A79BEB44E228}" type="datetimeFigureOut">
              <a:rPr lang="en-US" smtClean="0"/>
              <a:t>5/1/2017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AB72F-2469-457F-98E1-BB8698BFDFCC}" type="slidenum">
              <a:rPr lang="en-US" smtClean="0"/>
              <a:t>‹#›</a:t>
            </a:fld>
            <a:endParaRPr lang="en-US" dirty="0"/>
          </a:p>
        </p:txBody>
      </p:sp>
    </p:spTree>
    <p:extLst>
      <p:ext uri="{BB962C8B-B14F-4D97-AF65-F5344CB8AC3E}">
        <p14:creationId xmlns:p14="http://schemas.microsoft.com/office/powerpoint/2010/main" val="3426473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F3CB0A-695C-4010-82F4-A79BEB44E228}" type="datetimeFigureOut">
              <a:rPr lang="en-US" smtClean="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AB72F-2469-457F-98E1-BB8698BFDFCC}" type="slidenum">
              <a:rPr lang="en-US" smtClean="0"/>
              <a:t>‹#›</a:t>
            </a:fld>
            <a:endParaRPr lang="en-US" dirty="0"/>
          </a:p>
        </p:txBody>
      </p:sp>
    </p:spTree>
    <p:extLst>
      <p:ext uri="{BB962C8B-B14F-4D97-AF65-F5344CB8AC3E}">
        <p14:creationId xmlns:p14="http://schemas.microsoft.com/office/powerpoint/2010/main" val="1567828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FF3CB0A-695C-4010-82F4-A79BEB44E228}" type="datetimeFigureOut">
              <a:rPr lang="en-US" smtClean="0"/>
              <a:t>5/1/2017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AB72F-2469-457F-98E1-BB8698BFDFCC}" type="slidenum">
              <a:rPr lang="en-US" smtClean="0"/>
              <a:t>‹#›</a:t>
            </a:fld>
            <a:endParaRPr lang="en-US" dirty="0"/>
          </a:p>
        </p:txBody>
      </p:sp>
    </p:spTree>
    <p:extLst>
      <p:ext uri="{BB962C8B-B14F-4D97-AF65-F5344CB8AC3E}">
        <p14:creationId xmlns:p14="http://schemas.microsoft.com/office/powerpoint/2010/main" val="422147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F3CB0A-695C-4010-82F4-A79BEB44E228}" type="datetimeFigureOut">
              <a:rPr lang="en-US" smtClean="0"/>
              <a:t>5/1/2017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AB72F-2469-457F-98E1-BB8698BFDFCC}" type="slidenum">
              <a:rPr lang="en-US" smtClean="0"/>
              <a:t>‹#›</a:t>
            </a:fld>
            <a:endParaRPr lang="en-US" dirty="0"/>
          </a:p>
        </p:txBody>
      </p:sp>
    </p:spTree>
    <p:extLst>
      <p:ext uri="{BB962C8B-B14F-4D97-AF65-F5344CB8AC3E}">
        <p14:creationId xmlns:p14="http://schemas.microsoft.com/office/powerpoint/2010/main" val="927418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FF3CB0A-695C-4010-82F4-A79BEB44E228}" type="datetimeFigureOut">
              <a:rPr lang="en-US" smtClean="0"/>
              <a:t>5/1/2017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AB72F-2469-457F-98E1-BB8698BFDFCC}" type="slidenum">
              <a:rPr lang="en-US" smtClean="0"/>
              <a:t>‹#›</a:t>
            </a:fld>
            <a:endParaRPr lang="en-US" dirty="0"/>
          </a:p>
        </p:txBody>
      </p:sp>
    </p:spTree>
    <p:extLst>
      <p:ext uri="{BB962C8B-B14F-4D97-AF65-F5344CB8AC3E}">
        <p14:creationId xmlns:p14="http://schemas.microsoft.com/office/powerpoint/2010/main" val="276318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F3CB0A-695C-4010-82F4-A79BEB44E228}" type="datetimeFigureOut">
              <a:rPr lang="en-US" smtClean="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AB72F-2469-457F-98E1-BB8698BFDFCC}" type="slidenum">
              <a:rPr lang="en-US" smtClean="0"/>
              <a:t>‹#›</a:t>
            </a:fld>
            <a:endParaRPr lang="en-US" dirty="0"/>
          </a:p>
        </p:txBody>
      </p:sp>
    </p:spTree>
    <p:extLst>
      <p:ext uri="{BB962C8B-B14F-4D97-AF65-F5344CB8AC3E}">
        <p14:creationId xmlns:p14="http://schemas.microsoft.com/office/powerpoint/2010/main" val="402998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F3CB0A-695C-4010-82F4-A79BEB44E228}" type="datetimeFigureOut">
              <a:rPr lang="en-US" smtClean="0"/>
              <a:t>5/1/2017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AB72F-2469-457F-98E1-BB8698BFDFCC}" type="slidenum">
              <a:rPr lang="en-US" smtClean="0"/>
              <a:t>‹#›</a:t>
            </a:fld>
            <a:endParaRPr lang="en-US" dirty="0"/>
          </a:p>
        </p:txBody>
      </p:sp>
    </p:spTree>
    <p:extLst>
      <p:ext uri="{BB962C8B-B14F-4D97-AF65-F5344CB8AC3E}">
        <p14:creationId xmlns:p14="http://schemas.microsoft.com/office/powerpoint/2010/main" val="397758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F3CB0A-695C-4010-82F4-A79BEB44E228}" type="datetimeFigureOut">
              <a:rPr lang="en-US" smtClean="0"/>
              <a:t>5/1/2017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AB72F-2469-457F-98E1-BB8698BFDFCC}" type="slidenum">
              <a:rPr lang="en-US" smtClean="0"/>
              <a:t>‹#›</a:t>
            </a:fld>
            <a:endParaRPr lang="en-US" dirty="0"/>
          </a:p>
        </p:txBody>
      </p:sp>
    </p:spTree>
    <p:extLst>
      <p:ext uri="{BB962C8B-B14F-4D97-AF65-F5344CB8AC3E}">
        <p14:creationId xmlns:p14="http://schemas.microsoft.com/office/powerpoint/2010/main" val="326089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3CB0A-695C-4010-82F4-A79BEB44E228}" type="datetimeFigureOut">
              <a:rPr lang="en-US" smtClean="0"/>
              <a:t>5/1/2017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AB72F-2469-457F-98E1-BB8698BFDFCC}" type="slidenum">
              <a:rPr lang="en-US" smtClean="0"/>
              <a:t>‹#›</a:t>
            </a:fld>
            <a:endParaRPr lang="en-US" dirty="0"/>
          </a:p>
        </p:txBody>
      </p:sp>
    </p:spTree>
    <p:extLst>
      <p:ext uri="{BB962C8B-B14F-4D97-AF65-F5344CB8AC3E}">
        <p14:creationId xmlns:p14="http://schemas.microsoft.com/office/powerpoint/2010/main" val="256154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F3CB0A-695C-4010-82F4-A79BEB44E228}" type="datetimeFigureOut">
              <a:rPr lang="en-US" smtClean="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AB72F-2469-457F-98E1-BB8698BFDFCC}" type="slidenum">
              <a:rPr lang="en-US" smtClean="0"/>
              <a:t>‹#›</a:t>
            </a:fld>
            <a:endParaRPr lang="en-US" dirty="0"/>
          </a:p>
        </p:txBody>
      </p:sp>
    </p:spTree>
    <p:extLst>
      <p:ext uri="{BB962C8B-B14F-4D97-AF65-F5344CB8AC3E}">
        <p14:creationId xmlns:p14="http://schemas.microsoft.com/office/powerpoint/2010/main" val="62938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F3CB0A-695C-4010-82F4-A79BEB44E228}" type="datetimeFigureOut">
              <a:rPr lang="en-US" smtClean="0"/>
              <a:t>5/1/2017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AB72F-2469-457F-98E1-BB8698BFDFCC}" type="slidenum">
              <a:rPr lang="en-US" smtClean="0"/>
              <a:t>‹#›</a:t>
            </a:fld>
            <a:endParaRPr lang="en-US" dirty="0"/>
          </a:p>
        </p:txBody>
      </p:sp>
    </p:spTree>
    <p:extLst>
      <p:ext uri="{BB962C8B-B14F-4D97-AF65-F5344CB8AC3E}">
        <p14:creationId xmlns:p14="http://schemas.microsoft.com/office/powerpoint/2010/main" val="118753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7030A0">
                <a:alpha val="38000"/>
              </a:srgbClr>
            </a:gs>
            <a:gs pos="0">
              <a:srgbClr val="002060"/>
            </a:gs>
            <a:gs pos="100000">
              <a:srgbClr val="002060"/>
            </a:gs>
          </a:gsLst>
          <a:lin ang="5400000" scaled="1"/>
          <a:tileRect/>
        </a:gradFill>
        <a:effectLst/>
      </p:bgPr>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F3CB0A-695C-4010-82F4-A79BEB44E228}" type="datetimeFigureOut">
              <a:rPr lang="en-US" smtClean="0"/>
              <a:t>5/1/2017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AB72F-2469-457F-98E1-BB8698BFDFCC}" type="slidenum">
              <a:rPr lang="en-US" smtClean="0"/>
              <a:t>‹#›</a:t>
            </a:fld>
            <a:endParaRPr lang="en-US" dirty="0"/>
          </a:p>
        </p:txBody>
      </p:sp>
    </p:spTree>
    <p:extLst>
      <p:ext uri="{BB962C8B-B14F-4D97-AF65-F5344CB8AC3E}">
        <p14:creationId xmlns:p14="http://schemas.microsoft.com/office/powerpoint/2010/main" val="37772071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Space Settlement </a:t>
            </a:r>
            <a:endParaRPr lang="en-US" dirty="0"/>
          </a:p>
        </p:txBody>
      </p:sp>
    </p:spTree>
    <p:extLst>
      <p:ext uri="{BB962C8B-B14F-4D97-AF65-F5344CB8AC3E}">
        <p14:creationId xmlns:p14="http://schemas.microsoft.com/office/powerpoint/2010/main" val="3711731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a:t>
            </a:r>
            <a:endParaRPr lang="en-US" dirty="0"/>
          </a:p>
        </p:txBody>
      </p:sp>
      <p:sp>
        <p:nvSpPr>
          <p:cNvPr id="3" name="Content Placeholder 2"/>
          <p:cNvSpPr>
            <a:spLocks noGrp="1"/>
          </p:cNvSpPr>
          <p:nvPr>
            <p:ph idx="1"/>
          </p:nvPr>
        </p:nvSpPr>
        <p:spPr/>
        <p:txBody>
          <a:bodyPr/>
          <a:lstStyle/>
          <a:p>
            <a:r>
              <a:rPr lang="en-US" dirty="0" smtClean="0"/>
              <a:t>The commercial area will be a series of buildings and businesses surrounding a food court with many restaurants and a series of grocery stores. The restaurants including In and Out, Hu Hot, Chick-Fil-A , Panda Express, McDonalds, Subway, KFC, Buffalo Wild Wings.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964660" y="3061653"/>
            <a:ext cx="3213850" cy="4136802"/>
          </a:xfrm>
          <a:prstGeom prst="rect">
            <a:avLst/>
          </a:prstGeom>
        </p:spPr>
      </p:pic>
    </p:spTree>
    <p:extLst>
      <p:ext uri="{BB962C8B-B14F-4D97-AF65-F5344CB8AC3E}">
        <p14:creationId xmlns:p14="http://schemas.microsoft.com/office/powerpoint/2010/main" val="17798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 Area</a:t>
            </a:r>
            <a:endParaRPr lang="en-US" dirty="0"/>
          </a:p>
        </p:txBody>
      </p:sp>
      <p:sp>
        <p:nvSpPr>
          <p:cNvPr id="3" name="Content Placeholder 2"/>
          <p:cNvSpPr>
            <a:spLocks noGrp="1"/>
          </p:cNvSpPr>
          <p:nvPr>
            <p:ph idx="1"/>
          </p:nvPr>
        </p:nvSpPr>
        <p:spPr/>
        <p:txBody>
          <a:bodyPr/>
          <a:lstStyle/>
          <a:p>
            <a:r>
              <a:rPr lang="en-US" dirty="0" smtClean="0"/>
              <a:t>Our agricultural side of the ship will include a series of fields and channels of water. There will be a field dedicated to a certain crop and will act as an irrigation system. There will a series of ponds containing fish and marine life.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20" y="3321653"/>
            <a:ext cx="2338380" cy="30341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962" y="3321653"/>
            <a:ext cx="2310556" cy="29656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880" y="3312854"/>
            <a:ext cx="2300289" cy="2974410"/>
          </a:xfrm>
          <a:prstGeom prst="rect">
            <a:avLst/>
          </a:prstGeom>
        </p:spPr>
      </p:pic>
    </p:spTree>
    <p:extLst>
      <p:ext uri="{BB962C8B-B14F-4D97-AF65-F5344CB8AC3E}">
        <p14:creationId xmlns:p14="http://schemas.microsoft.com/office/powerpoint/2010/main" val="469878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Center</a:t>
            </a:r>
            <a:endParaRPr lang="en-US" dirty="0"/>
          </a:p>
        </p:txBody>
      </p:sp>
      <p:sp>
        <p:nvSpPr>
          <p:cNvPr id="3" name="Content Placeholder 2"/>
          <p:cNvSpPr>
            <a:spLocks noGrp="1"/>
          </p:cNvSpPr>
          <p:nvPr>
            <p:ph idx="1"/>
          </p:nvPr>
        </p:nvSpPr>
        <p:spPr/>
        <p:txBody>
          <a:bodyPr/>
          <a:lstStyle/>
          <a:p>
            <a:r>
              <a:rPr lang="en-US" dirty="0" smtClean="0"/>
              <a:t>The command center is where all the controls are. Different specialist will control each area of the ship as well as monitor closely in the case of mistakes. There will be a series of stations dedicated to each district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143831" y="3015651"/>
            <a:ext cx="3050926" cy="3918419"/>
          </a:xfrm>
          <a:prstGeom prst="rect">
            <a:avLst/>
          </a:prstGeom>
        </p:spPr>
      </p:pic>
    </p:spTree>
    <p:extLst>
      <p:ext uri="{BB962C8B-B14F-4D97-AF65-F5344CB8AC3E}">
        <p14:creationId xmlns:p14="http://schemas.microsoft.com/office/powerpoint/2010/main" val="156126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Recreational Area</a:t>
            </a:r>
            <a:endParaRPr lang="en-US" dirty="0"/>
          </a:p>
        </p:txBody>
      </p:sp>
      <p:sp>
        <p:nvSpPr>
          <p:cNvPr id="3" name="Content Placeholder 2"/>
          <p:cNvSpPr>
            <a:spLocks noGrp="1"/>
          </p:cNvSpPr>
          <p:nvPr>
            <p:ph idx="1"/>
          </p:nvPr>
        </p:nvSpPr>
        <p:spPr/>
        <p:txBody>
          <a:bodyPr/>
          <a:lstStyle/>
          <a:p>
            <a:r>
              <a:rPr lang="en-US" dirty="0" smtClean="0"/>
              <a:t>The recreational area consists of full-size football fields, soccer fields, tennis courts, basketball courts, baseball fields, volleyballs courts, and a pool. Some other cool things we have a bowling alley, a laser tag area, and a trampoline park. There are a bunch of exciting things available to do on our ship. For example we have a bunch of sports you can play.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572491" y="3661475"/>
            <a:ext cx="2464561" cy="3207740"/>
          </a:xfrm>
          <a:prstGeom prst="rect">
            <a:avLst/>
          </a:prstGeom>
        </p:spPr>
      </p:pic>
    </p:spTree>
    <p:extLst>
      <p:ext uri="{BB962C8B-B14F-4D97-AF65-F5344CB8AC3E}">
        <p14:creationId xmlns:p14="http://schemas.microsoft.com/office/powerpoint/2010/main" val="82248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Kids Recreation</a:t>
            </a:r>
            <a:endParaRPr lang="en-US" dirty="0"/>
          </a:p>
        </p:txBody>
      </p:sp>
      <p:sp>
        <p:nvSpPr>
          <p:cNvPr id="3" name="Content Placeholder 2"/>
          <p:cNvSpPr>
            <a:spLocks noGrp="1"/>
          </p:cNvSpPr>
          <p:nvPr>
            <p:ph idx="1"/>
          </p:nvPr>
        </p:nvSpPr>
        <p:spPr/>
        <p:txBody>
          <a:bodyPr/>
          <a:lstStyle/>
          <a:p>
            <a:r>
              <a:rPr lang="en-US" dirty="0" smtClean="0"/>
              <a:t>There are many playgrounds located throughout our ship. The kids will be required to exercise and stay in shape. They will have to do chores and other things. The kids will have designated areas to themselves so they do not interfere with adults and the older kids.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40012" y="3213588"/>
            <a:ext cx="2944906" cy="3832931"/>
          </a:xfrm>
          <a:prstGeom prst="rect">
            <a:avLst/>
          </a:prstGeom>
        </p:spPr>
      </p:pic>
    </p:spTree>
    <p:extLst>
      <p:ext uri="{BB962C8B-B14F-4D97-AF65-F5344CB8AC3E}">
        <p14:creationId xmlns:p14="http://schemas.microsoft.com/office/powerpoint/2010/main" val="334606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a:t>
            </a:r>
            <a:endParaRPr lang="en-US" dirty="0"/>
          </a:p>
        </p:txBody>
      </p:sp>
      <p:sp>
        <p:nvSpPr>
          <p:cNvPr id="3" name="Content Placeholder 2"/>
          <p:cNvSpPr>
            <a:spLocks noGrp="1"/>
          </p:cNvSpPr>
          <p:nvPr>
            <p:ph idx="1"/>
          </p:nvPr>
        </p:nvSpPr>
        <p:spPr/>
        <p:txBody>
          <a:bodyPr/>
          <a:lstStyle/>
          <a:p>
            <a:r>
              <a:rPr lang="en-US" dirty="0" smtClean="0"/>
              <a:t>There will be online courses for school activities. The kids will still have a full learning experience. </a:t>
            </a:r>
            <a:r>
              <a:rPr lang="en-US" smtClean="0"/>
              <a:t>The kids  </a:t>
            </a:r>
            <a:r>
              <a:rPr lang="en-US" dirty="0" smtClean="0"/>
              <a:t>will use a website to turn in assignments, quizzes, and tests. The teachers will hold virtual office hours for any questions the students.</a:t>
            </a:r>
            <a:endParaRPr lang="en-US" dirty="0"/>
          </a:p>
        </p:txBody>
      </p:sp>
    </p:spTree>
    <p:extLst>
      <p:ext uri="{BB962C8B-B14F-4D97-AF65-F5344CB8AC3E}">
        <p14:creationId xmlns:p14="http://schemas.microsoft.com/office/powerpoint/2010/main" val="203650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a:t>
            </a:r>
            <a:endParaRPr lang="en-US" dirty="0"/>
          </a:p>
        </p:txBody>
      </p:sp>
      <p:sp>
        <p:nvSpPr>
          <p:cNvPr id="3" name="Content Placeholder 2"/>
          <p:cNvSpPr txBox="1">
            <a:spLocks/>
          </p:cNvSpPr>
          <p:nvPr/>
        </p:nvSpPr>
        <p:spPr>
          <a:xfrm>
            <a:off x="685800" y="2194560"/>
            <a:ext cx="10820400" cy="4024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smtClean="0"/>
              <a:t>We will have a workshop for the bicycles and scooter repair</a:t>
            </a:r>
            <a:r>
              <a:rPr lang="en-US" dirty="0"/>
              <a:t> </a:t>
            </a:r>
            <a:r>
              <a:rPr lang="en-US" dirty="0" smtClean="0"/>
              <a:t>and various other repair for things on the ship</a:t>
            </a:r>
          </a:p>
          <a:p>
            <a:endParaRPr lang="en-US" dirty="0" smtClean="0"/>
          </a:p>
        </p:txBody>
      </p:sp>
    </p:spTree>
    <p:extLst>
      <p:ext uri="{BB962C8B-B14F-4D97-AF65-F5344CB8AC3E}">
        <p14:creationId xmlns:p14="http://schemas.microsoft.com/office/powerpoint/2010/main" val="1179524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txBox="1">
            <a:spLocks/>
          </p:cNvSpPr>
          <p:nvPr/>
        </p:nvSpPr>
        <p:spPr>
          <a:xfrm>
            <a:off x="685800" y="2194560"/>
            <a:ext cx="10820400" cy="4024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smtClean="0"/>
              <a:t>The people of the ship shall use bicycles, electric scooter for long distance.</a:t>
            </a:r>
          </a:p>
          <a:p>
            <a:r>
              <a:rPr lang="en-US" dirty="0" smtClean="0"/>
              <a:t>Otherwise people will walk </a:t>
            </a:r>
            <a:endParaRPr lang="en-US" dirty="0"/>
          </a:p>
        </p:txBody>
      </p:sp>
    </p:spTree>
    <p:extLst>
      <p:ext uri="{BB962C8B-B14F-4D97-AF65-F5344CB8AC3E}">
        <p14:creationId xmlns:p14="http://schemas.microsoft.com/office/powerpoint/2010/main" val="225450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7964" y="1171520"/>
            <a:ext cx="3705742" cy="48012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71" y="1171520"/>
            <a:ext cx="3677163" cy="4810796"/>
          </a:xfrm>
          <a:prstGeom prst="rect">
            <a:avLst/>
          </a:prstGeom>
        </p:spPr>
      </p:pic>
      <p:sp>
        <p:nvSpPr>
          <p:cNvPr id="4" name="TextBox 3"/>
          <p:cNvSpPr txBox="1"/>
          <p:nvPr/>
        </p:nvSpPr>
        <p:spPr>
          <a:xfrm>
            <a:off x="4195482" y="1171520"/>
            <a:ext cx="3603812" cy="1077218"/>
          </a:xfrm>
          <a:prstGeom prst="rect">
            <a:avLst/>
          </a:prstGeom>
          <a:noFill/>
        </p:spPr>
        <p:txBody>
          <a:bodyPr wrap="square" rtlCol="0">
            <a:spAutoFit/>
          </a:bodyPr>
          <a:lstStyle/>
          <a:p>
            <a:r>
              <a:rPr lang="en-US" sz="3200" dirty="0" smtClean="0"/>
              <a:t>Outside of the Space Raider</a:t>
            </a:r>
            <a:endParaRPr lang="en-US" sz="3200" dirty="0"/>
          </a:p>
        </p:txBody>
      </p:sp>
    </p:spTree>
    <p:extLst>
      <p:ext uri="{BB962C8B-B14F-4D97-AF65-F5344CB8AC3E}">
        <p14:creationId xmlns:p14="http://schemas.microsoft.com/office/powerpoint/2010/main" val="255106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Fuel</a:t>
            </a:r>
            <a:endParaRPr lang="en-US" sz="6000" dirty="0"/>
          </a:p>
        </p:txBody>
      </p:sp>
      <p:sp>
        <p:nvSpPr>
          <p:cNvPr id="3" name="Content Placeholder 2"/>
          <p:cNvSpPr>
            <a:spLocks noGrp="1"/>
          </p:cNvSpPr>
          <p:nvPr>
            <p:ph idx="1"/>
          </p:nvPr>
        </p:nvSpPr>
        <p:spPr/>
        <p:txBody>
          <a:bodyPr/>
          <a:lstStyle/>
          <a:p>
            <a:r>
              <a:rPr lang="en-US" dirty="0" smtClean="0"/>
              <a:t>Origami Solar Panels</a:t>
            </a:r>
          </a:p>
          <a:p>
            <a:r>
              <a:rPr lang="en-US" dirty="0" smtClean="0"/>
              <a:t>Fuel can be stored within batter-like containers that can be used and re-used every time. </a:t>
            </a:r>
            <a:endParaRPr lang="en-US" dirty="0"/>
          </a:p>
          <a:p>
            <a:r>
              <a:rPr lang="en-US" dirty="0" smtClean="0"/>
              <a:t>The fuel for the fusion rocket is plasma</a:t>
            </a:r>
          </a:p>
          <a:p>
            <a:r>
              <a:rPr lang="en-US" dirty="0" smtClean="0"/>
              <a:t>Alpha particles can be useful for propulsion and the ships electricity </a:t>
            </a:r>
          </a:p>
          <a:p>
            <a:r>
              <a:rPr lang="en-US" dirty="0" smtClean="0"/>
              <a:t>Scientists are having trouble trying to find a way to keep the fusion plasma in a magnetic field</a:t>
            </a:r>
          </a:p>
          <a:p>
            <a:endParaRPr lang="en-US" dirty="0" smtClean="0"/>
          </a:p>
        </p:txBody>
      </p:sp>
    </p:spTree>
    <p:extLst>
      <p:ext uri="{BB962C8B-B14F-4D97-AF65-F5344CB8AC3E}">
        <p14:creationId xmlns:p14="http://schemas.microsoft.com/office/powerpoint/2010/main" val="413204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a:t>
            </a:r>
            <a:endParaRPr lang="en-US" dirty="0"/>
          </a:p>
        </p:txBody>
      </p:sp>
      <p:sp>
        <p:nvSpPr>
          <p:cNvPr id="3" name="Content Placeholder 2"/>
          <p:cNvSpPr>
            <a:spLocks noGrp="1"/>
          </p:cNvSpPr>
          <p:nvPr>
            <p:ph idx="1"/>
          </p:nvPr>
        </p:nvSpPr>
        <p:spPr/>
        <p:txBody>
          <a:bodyPr>
            <a:normAutofit/>
          </a:bodyPr>
          <a:lstStyle/>
          <a:p>
            <a:r>
              <a:rPr lang="en-US" dirty="0" smtClean="0"/>
              <a:t>The storage could be in battery like containers, that could be used at a later date or anytime</a:t>
            </a:r>
          </a:p>
          <a:p>
            <a:r>
              <a:rPr lang="en-US" dirty="0"/>
              <a:t> Fusion Engine </a:t>
            </a:r>
          </a:p>
          <a:p>
            <a:pPr lvl="1"/>
            <a:r>
              <a:rPr lang="en-US" dirty="0"/>
              <a:t>A fusion powered spacecraft is designed to recreate the same types of high- temperature reactions that occur in the core of the sun. That energy would be expelled from the engine to provide a huge amount of thrust. </a:t>
            </a:r>
          </a:p>
          <a:p>
            <a:r>
              <a:rPr lang="en-US" dirty="0"/>
              <a:t>The sustain fusion reaction the plasma must be confined, and the most widely studied configuration for terrestrial fusion is the tokamak, or a form of magnetic confinement fusion. </a:t>
            </a:r>
          </a:p>
          <a:p>
            <a:pPr lvl="1"/>
            <a:r>
              <a:rPr lang="en-US" dirty="0"/>
              <a:t>Tokamaks weight a great deal, so the thrust to weight ration would seem to be too great.</a:t>
            </a:r>
          </a:p>
          <a:p>
            <a:endParaRPr lang="en-US" dirty="0" smtClean="0"/>
          </a:p>
        </p:txBody>
      </p:sp>
    </p:spTree>
    <p:extLst>
      <p:ext uri="{BB962C8B-B14F-4D97-AF65-F5344CB8AC3E}">
        <p14:creationId xmlns:p14="http://schemas.microsoft.com/office/powerpoint/2010/main" val="1843226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a:t>
            </a:r>
            <a:endParaRPr lang="en-US" dirty="0"/>
          </a:p>
        </p:txBody>
      </p:sp>
      <p:sp>
        <p:nvSpPr>
          <p:cNvPr id="3" name="Content Placeholder 2"/>
          <p:cNvSpPr>
            <a:spLocks noGrp="1"/>
          </p:cNvSpPr>
          <p:nvPr>
            <p:ph idx="1"/>
          </p:nvPr>
        </p:nvSpPr>
        <p:spPr/>
        <p:txBody>
          <a:bodyPr/>
          <a:lstStyle/>
          <a:p>
            <a:r>
              <a:rPr lang="en-US" dirty="0"/>
              <a:t>We will be using solar energy is to employ sunlight</a:t>
            </a:r>
          </a:p>
          <a:p>
            <a:r>
              <a:rPr lang="en-US" dirty="0"/>
              <a:t>A </a:t>
            </a:r>
            <a:r>
              <a:rPr lang="en-US" dirty="0" smtClean="0"/>
              <a:t>photo electrochemical </a:t>
            </a:r>
            <a:r>
              <a:rPr lang="en-US" dirty="0"/>
              <a:t>cell- or solar cells that produce electrical energy or hydrogen in a process similar to electrolysis of water</a:t>
            </a:r>
          </a:p>
          <a:p>
            <a:pPr lvl="1"/>
            <a:r>
              <a:rPr lang="en-US" dirty="0"/>
              <a:t>This would use solar energy to split water into hydrogen and oxygen gases which can be stored as fuels</a:t>
            </a:r>
          </a:p>
          <a:p>
            <a:r>
              <a:rPr lang="en-US" dirty="0"/>
              <a:t>The storage could be in battery like containers, that could be used at a later date or anytime</a:t>
            </a:r>
          </a:p>
          <a:p>
            <a:endParaRPr lang="en-US" dirty="0" smtClean="0"/>
          </a:p>
        </p:txBody>
      </p:sp>
    </p:spTree>
    <p:extLst>
      <p:ext uri="{BB962C8B-B14F-4D97-AF65-F5344CB8AC3E}">
        <p14:creationId xmlns:p14="http://schemas.microsoft.com/office/powerpoint/2010/main" val="228830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continued…</a:t>
            </a:r>
            <a:endParaRPr lang="en-US" dirty="0"/>
          </a:p>
        </p:txBody>
      </p:sp>
      <p:sp>
        <p:nvSpPr>
          <p:cNvPr id="3" name="Content Placeholder 2"/>
          <p:cNvSpPr>
            <a:spLocks noGrp="1"/>
          </p:cNvSpPr>
          <p:nvPr>
            <p:ph idx="1"/>
          </p:nvPr>
        </p:nvSpPr>
        <p:spPr/>
        <p:txBody>
          <a:bodyPr/>
          <a:lstStyle/>
          <a:p>
            <a:r>
              <a:rPr lang="en-US" dirty="0" smtClean="0"/>
              <a:t>We would use multiple methods for generating electricity, not just solar panels. </a:t>
            </a:r>
          </a:p>
          <a:p>
            <a:r>
              <a:rPr lang="en-US" dirty="0" smtClean="0"/>
              <a:t>Water dams use generators and turbines to power electricity, we would use something similar to water dam technology.</a:t>
            </a:r>
          </a:p>
          <a:p>
            <a:pPr lvl="1"/>
            <a:r>
              <a:rPr lang="en-US" dirty="0" smtClean="0"/>
              <a:t>The water for the turbines would come from our waste water. Parts of the waste water would be </a:t>
            </a:r>
            <a:r>
              <a:rPr lang="en-US" smtClean="0"/>
              <a:t>purified for re-use.</a:t>
            </a:r>
            <a:endParaRPr lang="en-US" dirty="0" smtClean="0"/>
          </a:p>
          <a:p>
            <a:r>
              <a:rPr lang="en-US" dirty="0" smtClean="0"/>
              <a:t> We </a:t>
            </a:r>
            <a:r>
              <a:rPr lang="en-US" dirty="0"/>
              <a:t>would harvest the methane from the cow feces aboard the ship</a:t>
            </a:r>
          </a:p>
        </p:txBody>
      </p:sp>
    </p:spTree>
    <p:extLst>
      <p:ext uri="{BB962C8B-B14F-4D97-AF65-F5344CB8AC3E}">
        <p14:creationId xmlns:p14="http://schemas.microsoft.com/office/powerpoint/2010/main" val="378937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human nutrition</a:t>
            </a:r>
            <a:endParaRPr lang="en-US" dirty="0"/>
          </a:p>
        </p:txBody>
      </p:sp>
      <p:sp>
        <p:nvSpPr>
          <p:cNvPr id="3" name="Text Placeholder 2"/>
          <p:cNvSpPr>
            <a:spLocks noGrp="1"/>
          </p:cNvSpPr>
          <p:nvPr>
            <p:ph type="body" idx="1"/>
          </p:nvPr>
        </p:nvSpPr>
        <p:spPr/>
        <p:txBody>
          <a:bodyPr/>
          <a:lstStyle/>
          <a:p>
            <a:pPr algn="ctr"/>
            <a:r>
              <a:rPr lang="en-US" dirty="0" smtClean="0"/>
              <a:t>Fibers</a:t>
            </a:r>
            <a:endParaRPr lang="en-US" dirty="0"/>
          </a:p>
        </p:txBody>
      </p:sp>
      <p:sp>
        <p:nvSpPr>
          <p:cNvPr id="4" name="Text Placeholder 3"/>
          <p:cNvSpPr>
            <a:spLocks noGrp="1"/>
          </p:cNvSpPr>
          <p:nvPr>
            <p:ph type="body" sz="half" idx="15"/>
          </p:nvPr>
        </p:nvSpPr>
        <p:spPr/>
        <p:txBody>
          <a:bodyPr/>
          <a:lstStyle/>
          <a:p>
            <a:pPr algn="ctr"/>
            <a:r>
              <a:rPr lang="en-US" sz="1600" dirty="0"/>
              <a:t>The best sources </a:t>
            </a:r>
            <a:r>
              <a:rPr lang="en-US" sz="1600" dirty="0" smtClean="0"/>
              <a:t>for fibers are </a:t>
            </a:r>
            <a:r>
              <a:rPr lang="en-US" sz="1600" dirty="0"/>
              <a:t>whole grain foods, fresh fruits, legumes, nuts, and </a:t>
            </a:r>
            <a:r>
              <a:rPr lang="en-US" sz="1600" dirty="0" smtClean="0"/>
              <a:t>vegetables. Fibers reduce the risk of heart diseases.  </a:t>
            </a:r>
            <a:endParaRPr lang="en-US" sz="1600" dirty="0"/>
          </a:p>
          <a:p>
            <a:endParaRPr lang="en-US" dirty="0"/>
          </a:p>
        </p:txBody>
      </p:sp>
      <p:sp>
        <p:nvSpPr>
          <p:cNvPr id="5" name="Text Placeholder 4"/>
          <p:cNvSpPr>
            <a:spLocks noGrp="1"/>
          </p:cNvSpPr>
          <p:nvPr>
            <p:ph type="body" sz="quarter" idx="3"/>
          </p:nvPr>
        </p:nvSpPr>
        <p:spPr/>
        <p:txBody>
          <a:bodyPr/>
          <a:lstStyle/>
          <a:p>
            <a:pPr algn="ctr"/>
            <a:r>
              <a:rPr lang="en-US" dirty="0" smtClean="0"/>
              <a:t>Proteins </a:t>
            </a:r>
            <a:endParaRPr lang="en-US" dirty="0"/>
          </a:p>
        </p:txBody>
      </p:sp>
      <p:sp>
        <p:nvSpPr>
          <p:cNvPr id="6" name="Text Placeholder 5"/>
          <p:cNvSpPr>
            <a:spLocks noGrp="1"/>
          </p:cNvSpPr>
          <p:nvPr>
            <p:ph type="body" sz="half" idx="16"/>
          </p:nvPr>
        </p:nvSpPr>
        <p:spPr/>
        <p:txBody>
          <a:bodyPr>
            <a:normAutofit/>
          </a:bodyPr>
          <a:lstStyle/>
          <a:p>
            <a:pPr algn="ctr"/>
            <a:r>
              <a:rPr lang="en-US" sz="1600" dirty="0" smtClean="0"/>
              <a:t>Proteins are the basis of many body structures. Each molecule is composed of amino acids. Amino acids cannot be absorbed or is either metabolized or excreted</a:t>
            </a:r>
            <a:endParaRPr lang="en-US" sz="1600" dirty="0"/>
          </a:p>
        </p:txBody>
      </p:sp>
      <p:sp>
        <p:nvSpPr>
          <p:cNvPr id="7" name="Text Placeholder 6"/>
          <p:cNvSpPr>
            <a:spLocks noGrp="1"/>
          </p:cNvSpPr>
          <p:nvPr>
            <p:ph type="body" sz="quarter" idx="13"/>
          </p:nvPr>
        </p:nvSpPr>
        <p:spPr/>
        <p:txBody>
          <a:bodyPr/>
          <a:lstStyle/>
          <a:p>
            <a:pPr algn="ctr"/>
            <a:r>
              <a:rPr lang="en-US" dirty="0" smtClean="0"/>
              <a:t>Carbohydrates</a:t>
            </a:r>
            <a:endParaRPr lang="en-US" dirty="0"/>
          </a:p>
        </p:txBody>
      </p:sp>
      <p:sp>
        <p:nvSpPr>
          <p:cNvPr id="8" name="Text Placeholder 7"/>
          <p:cNvSpPr>
            <a:spLocks noGrp="1"/>
          </p:cNvSpPr>
          <p:nvPr>
            <p:ph type="body" sz="half" idx="17"/>
          </p:nvPr>
        </p:nvSpPr>
        <p:spPr/>
        <p:txBody>
          <a:bodyPr>
            <a:normAutofit/>
          </a:bodyPr>
          <a:lstStyle/>
          <a:p>
            <a:pPr algn="ctr"/>
            <a:r>
              <a:rPr lang="en-US" sz="1600" dirty="0" smtClean="0"/>
              <a:t>The best sources for carbohydrates are whole grains, vegetables, fruits, and beans </a:t>
            </a:r>
          </a:p>
          <a:p>
            <a:pPr algn="ctr"/>
            <a:r>
              <a:rPr lang="en-US" sz="1600" dirty="0" smtClean="0"/>
              <a:t>They promote good health by providing vitamins, minerals, and fiber</a:t>
            </a:r>
            <a:endParaRPr lang="en-US" sz="1600" dirty="0"/>
          </a:p>
        </p:txBody>
      </p:sp>
    </p:spTree>
    <p:extLst>
      <p:ext uri="{BB962C8B-B14F-4D97-AF65-F5344CB8AC3E}">
        <p14:creationId xmlns:p14="http://schemas.microsoft.com/office/powerpoint/2010/main" val="298223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80307"/>
            <a:ext cx="8610599" cy="1303867"/>
          </a:xfrm>
        </p:spPr>
        <p:txBody>
          <a:bodyPr/>
          <a:lstStyle/>
          <a:p>
            <a:r>
              <a:rPr lang="en-US" dirty="0" smtClean="0"/>
              <a:t>Foods </a:t>
            </a:r>
            <a:endParaRPr lang="en-US" dirty="0"/>
          </a:p>
        </p:txBody>
      </p:sp>
      <p:sp>
        <p:nvSpPr>
          <p:cNvPr id="3" name="Text Placeholder 2"/>
          <p:cNvSpPr>
            <a:spLocks noGrp="1"/>
          </p:cNvSpPr>
          <p:nvPr>
            <p:ph type="body" idx="1"/>
          </p:nvPr>
        </p:nvSpPr>
        <p:spPr>
          <a:xfrm>
            <a:off x="724556" y="2316129"/>
            <a:ext cx="2433918" cy="617320"/>
          </a:xfrm>
        </p:spPr>
        <p:txBody>
          <a:bodyPr/>
          <a:lstStyle/>
          <a:p>
            <a:r>
              <a:rPr lang="en-US" dirty="0" smtClean="0"/>
              <a:t>Meats</a:t>
            </a:r>
            <a:endParaRPr lang="en-US" dirty="0"/>
          </a:p>
        </p:txBody>
      </p:sp>
      <p:sp>
        <p:nvSpPr>
          <p:cNvPr id="4" name="Text Placeholder 3"/>
          <p:cNvSpPr>
            <a:spLocks noGrp="1"/>
          </p:cNvSpPr>
          <p:nvPr>
            <p:ph type="body" sz="half" idx="15"/>
          </p:nvPr>
        </p:nvSpPr>
        <p:spPr>
          <a:xfrm>
            <a:off x="227015" y="2962831"/>
            <a:ext cx="2209801" cy="3314132"/>
          </a:xfrm>
        </p:spPr>
        <p:txBody>
          <a:bodyPr/>
          <a:lstStyle/>
          <a:p>
            <a:r>
              <a:rPr lang="en-US" dirty="0" smtClean="0"/>
              <a:t>Fish</a:t>
            </a:r>
          </a:p>
          <a:p>
            <a:r>
              <a:rPr lang="en-US" dirty="0" smtClean="0"/>
              <a:t>Poultry</a:t>
            </a:r>
            <a:endParaRPr lang="en-US" dirty="0"/>
          </a:p>
        </p:txBody>
      </p:sp>
      <p:sp>
        <p:nvSpPr>
          <p:cNvPr id="5" name="Text Placeholder 4"/>
          <p:cNvSpPr>
            <a:spLocks noGrp="1"/>
          </p:cNvSpPr>
          <p:nvPr>
            <p:ph type="body" sz="quarter" idx="3"/>
          </p:nvPr>
        </p:nvSpPr>
        <p:spPr>
          <a:xfrm>
            <a:off x="5347446" y="2306915"/>
            <a:ext cx="2699961" cy="626534"/>
          </a:xfrm>
        </p:spPr>
        <p:txBody>
          <a:bodyPr/>
          <a:lstStyle/>
          <a:p>
            <a:r>
              <a:rPr lang="en-US" dirty="0" smtClean="0"/>
              <a:t>Vegetables</a:t>
            </a:r>
            <a:endParaRPr lang="en-US" dirty="0"/>
          </a:p>
        </p:txBody>
      </p:sp>
      <p:sp>
        <p:nvSpPr>
          <p:cNvPr id="6" name="Text Placeholder 5"/>
          <p:cNvSpPr>
            <a:spLocks noGrp="1"/>
          </p:cNvSpPr>
          <p:nvPr>
            <p:ph type="body" sz="half" idx="16"/>
          </p:nvPr>
        </p:nvSpPr>
        <p:spPr>
          <a:xfrm>
            <a:off x="5347445" y="3014874"/>
            <a:ext cx="2699962" cy="3314618"/>
          </a:xfrm>
        </p:spPr>
        <p:txBody>
          <a:bodyPr/>
          <a:lstStyle/>
          <a:p>
            <a:r>
              <a:rPr lang="en-US" dirty="0" smtClean="0"/>
              <a:t>Lettuce</a:t>
            </a:r>
          </a:p>
          <a:p>
            <a:r>
              <a:rPr lang="en-US" dirty="0" smtClean="0"/>
              <a:t>Squash</a:t>
            </a:r>
          </a:p>
          <a:p>
            <a:r>
              <a:rPr lang="en-US" dirty="0" smtClean="0"/>
              <a:t>Potatoes</a:t>
            </a:r>
          </a:p>
          <a:p>
            <a:r>
              <a:rPr lang="en-US" dirty="0" smtClean="0"/>
              <a:t>Spinach</a:t>
            </a:r>
          </a:p>
          <a:p>
            <a:r>
              <a:rPr lang="en-US" dirty="0" smtClean="0"/>
              <a:t>Carrots</a:t>
            </a:r>
          </a:p>
          <a:p>
            <a:r>
              <a:rPr lang="en-US" dirty="0" smtClean="0"/>
              <a:t>Rice</a:t>
            </a:r>
            <a:endParaRPr lang="en-US" dirty="0"/>
          </a:p>
        </p:txBody>
      </p:sp>
      <p:sp>
        <p:nvSpPr>
          <p:cNvPr id="7" name="Text Placeholder 6"/>
          <p:cNvSpPr>
            <a:spLocks noGrp="1"/>
          </p:cNvSpPr>
          <p:nvPr>
            <p:ph type="body" sz="quarter" idx="13"/>
          </p:nvPr>
        </p:nvSpPr>
        <p:spPr>
          <a:xfrm>
            <a:off x="8735568" y="2261594"/>
            <a:ext cx="3456432" cy="626534"/>
          </a:xfrm>
        </p:spPr>
        <p:txBody>
          <a:bodyPr/>
          <a:lstStyle/>
          <a:p>
            <a:r>
              <a:rPr lang="en-US" dirty="0" smtClean="0"/>
              <a:t>Fruits</a:t>
            </a:r>
            <a:endParaRPr lang="en-US" dirty="0"/>
          </a:p>
        </p:txBody>
      </p:sp>
      <p:sp>
        <p:nvSpPr>
          <p:cNvPr id="8" name="Text Placeholder 7"/>
          <p:cNvSpPr>
            <a:spLocks noGrp="1"/>
          </p:cNvSpPr>
          <p:nvPr>
            <p:ph type="body" sz="half" idx="17"/>
          </p:nvPr>
        </p:nvSpPr>
        <p:spPr>
          <a:xfrm>
            <a:off x="8508163" y="2933449"/>
            <a:ext cx="3456432" cy="3314132"/>
          </a:xfrm>
        </p:spPr>
        <p:txBody>
          <a:bodyPr/>
          <a:lstStyle/>
          <a:p>
            <a:r>
              <a:rPr lang="en-US" dirty="0" smtClean="0"/>
              <a:t>Bananas</a:t>
            </a:r>
          </a:p>
          <a:p>
            <a:r>
              <a:rPr lang="en-US" dirty="0" smtClean="0"/>
              <a:t>Apple</a:t>
            </a:r>
          </a:p>
          <a:p>
            <a:r>
              <a:rPr lang="en-US" dirty="0" smtClean="0"/>
              <a:t>Berries</a:t>
            </a:r>
          </a:p>
          <a:p>
            <a:r>
              <a:rPr lang="en-US" dirty="0" smtClean="0"/>
              <a:t>Watermelon</a:t>
            </a:r>
          </a:p>
          <a:p>
            <a:r>
              <a:rPr lang="en-US" dirty="0" smtClean="0"/>
              <a:t>Oranges</a:t>
            </a:r>
          </a:p>
          <a:p>
            <a:r>
              <a:rPr lang="en-US" dirty="0" smtClean="0"/>
              <a:t>Prunes</a:t>
            </a:r>
          </a:p>
          <a:p>
            <a:endParaRPr lang="en-US" dirty="0"/>
          </a:p>
        </p:txBody>
      </p:sp>
      <p:sp>
        <p:nvSpPr>
          <p:cNvPr id="9" name="Text Placeholder 2"/>
          <p:cNvSpPr txBox="1">
            <a:spLocks/>
          </p:cNvSpPr>
          <p:nvPr/>
        </p:nvSpPr>
        <p:spPr>
          <a:xfrm>
            <a:off x="3424517" y="2345511"/>
            <a:ext cx="1922929" cy="61732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Nuts</a:t>
            </a:r>
            <a:endParaRPr lang="en-US" dirty="0"/>
          </a:p>
        </p:txBody>
      </p:sp>
      <p:sp>
        <p:nvSpPr>
          <p:cNvPr id="10" name="TextBox 9"/>
          <p:cNvSpPr txBox="1"/>
          <p:nvPr/>
        </p:nvSpPr>
        <p:spPr>
          <a:xfrm>
            <a:off x="2756647" y="2962831"/>
            <a:ext cx="2272553" cy="3314132"/>
          </a:xfrm>
          <a:prstGeom prst="rect">
            <a:avLst/>
          </a:prstGeom>
          <a:noFill/>
        </p:spPr>
        <p:txBody>
          <a:bodyPr wrap="square" rtlCol="0">
            <a:spAutoFit/>
          </a:bodyPr>
          <a:lstStyle/>
          <a:p>
            <a:endParaRPr lang="en-US" dirty="0"/>
          </a:p>
        </p:txBody>
      </p:sp>
      <p:sp>
        <p:nvSpPr>
          <p:cNvPr id="11" name="TextBox 10"/>
          <p:cNvSpPr txBox="1"/>
          <p:nvPr/>
        </p:nvSpPr>
        <p:spPr>
          <a:xfrm>
            <a:off x="2895600" y="2962831"/>
            <a:ext cx="2133600" cy="1061829"/>
          </a:xfrm>
          <a:prstGeom prst="rect">
            <a:avLst/>
          </a:prstGeom>
          <a:noFill/>
        </p:spPr>
        <p:txBody>
          <a:bodyPr wrap="square" rtlCol="0">
            <a:spAutoFit/>
          </a:bodyPr>
          <a:lstStyle/>
          <a:p>
            <a:pPr>
              <a:lnSpc>
                <a:spcPct val="150000"/>
              </a:lnSpc>
            </a:pPr>
            <a:r>
              <a:rPr lang="en-US" sz="1400" dirty="0" smtClean="0"/>
              <a:t>Almonds</a:t>
            </a:r>
          </a:p>
          <a:p>
            <a:pPr>
              <a:lnSpc>
                <a:spcPct val="150000"/>
              </a:lnSpc>
            </a:pPr>
            <a:r>
              <a:rPr lang="en-US" sz="1400" dirty="0" smtClean="0"/>
              <a:t>Peanuts</a:t>
            </a:r>
          </a:p>
          <a:p>
            <a:pPr>
              <a:lnSpc>
                <a:spcPct val="150000"/>
              </a:lnSpc>
            </a:pPr>
            <a:r>
              <a:rPr lang="en-US" sz="1400" dirty="0" smtClean="0"/>
              <a:t> </a:t>
            </a:r>
          </a:p>
        </p:txBody>
      </p:sp>
    </p:spTree>
    <p:extLst>
      <p:ext uri="{BB962C8B-B14F-4D97-AF65-F5344CB8AC3E}">
        <p14:creationId xmlns:p14="http://schemas.microsoft.com/office/powerpoint/2010/main" val="200989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quarters</a:t>
            </a:r>
            <a:endParaRPr lang="en-US" dirty="0"/>
          </a:p>
        </p:txBody>
      </p:sp>
      <p:sp>
        <p:nvSpPr>
          <p:cNvPr id="3" name="Content Placeholder 2"/>
          <p:cNvSpPr>
            <a:spLocks noGrp="1"/>
          </p:cNvSpPr>
          <p:nvPr>
            <p:ph idx="1"/>
          </p:nvPr>
        </p:nvSpPr>
        <p:spPr/>
        <p:txBody>
          <a:bodyPr/>
          <a:lstStyle/>
          <a:p>
            <a:pPr marL="0" indent="0">
              <a:buNone/>
            </a:pPr>
            <a:r>
              <a:rPr lang="en-US" dirty="0" smtClean="0"/>
              <a:t>The living quarters with contain one master bedroom with a  bathroom, a dining room, fully functioning kitchen containing a dishwasher, fridge, stove, microwave, and freezer. This room also contains a living room with a 3 person couch and 42-inch flat screen TV. It will come with a washer and dryer and closet.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364106" y="3465526"/>
            <a:ext cx="2770215" cy="35891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14390" y="3442448"/>
            <a:ext cx="2787093" cy="36184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258635" y="3450647"/>
            <a:ext cx="2770216" cy="3618934"/>
          </a:xfrm>
          <a:prstGeom prst="rect">
            <a:avLst/>
          </a:prstGeom>
        </p:spPr>
      </p:pic>
    </p:spTree>
    <p:extLst>
      <p:ext uri="{BB962C8B-B14F-4D97-AF65-F5344CB8AC3E}">
        <p14:creationId xmlns:p14="http://schemas.microsoft.com/office/powerpoint/2010/main" val="2757082838"/>
      </p:ext>
    </p:extLst>
  </p:cSld>
  <p:clrMapOvr>
    <a:masterClrMapping/>
  </p:clrMapOvr>
</p:sld>
</file>

<file path=ppt/theme/theme1.xml><?xml version="1.0" encoding="utf-8"?>
<a:theme xmlns:a="http://schemas.openxmlformats.org/drawingml/2006/main" name="Vapor Trail">
  <a:themeElements>
    <a:clrScheme name="Custom 3">
      <a:dk1>
        <a:sysClr val="windowText" lastClr="000000"/>
      </a:dk1>
      <a:lt1>
        <a:sysClr val="window" lastClr="FFFFFF"/>
      </a:lt1>
      <a:dk2>
        <a:srgbClr val="454545"/>
      </a:dk2>
      <a:lt2>
        <a:srgbClr val="DADADA"/>
      </a:lt2>
      <a:accent1>
        <a:srgbClr val="002060"/>
      </a:accent1>
      <a:accent2>
        <a:srgbClr val="7030A0"/>
      </a:accent2>
      <a:accent3>
        <a:srgbClr val="7F2294"/>
      </a:accent3>
      <a:accent4>
        <a:srgbClr val="8D65EA"/>
      </a:accent4>
      <a:accent5>
        <a:srgbClr val="588FE2"/>
      </a:accent5>
      <a:accent6>
        <a:srgbClr val="127CA4"/>
      </a:accent6>
      <a:hlink>
        <a:srgbClr val="002060"/>
      </a:hlink>
      <a:folHlink>
        <a:srgbClr val="002060"/>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4459</TotalTime>
  <Words>856</Words>
  <Application>Microsoft Office PowerPoint</Application>
  <PresentationFormat>Widescreen</PresentationFormat>
  <Paragraphs>73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Century Gothic</vt:lpstr>
      <vt:lpstr>Vapor Trail</vt:lpstr>
      <vt:lpstr>Space Settlement </vt:lpstr>
      <vt:lpstr>PowerPoint Presentation</vt:lpstr>
      <vt:lpstr>Fuel</vt:lpstr>
      <vt:lpstr>Energy </vt:lpstr>
      <vt:lpstr>Electricity </vt:lpstr>
      <vt:lpstr>Electricity continued…</vt:lpstr>
      <vt:lpstr>Basic human nutrition</vt:lpstr>
      <vt:lpstr>Foods </vt:lpstr>
      <vt:lpstr>Living quarters</vt:lpstr>
      <vt:lpstr>Commercial </vt:lpstr>
      <vt:lpstr>Agriculture Area</vt:lpstr>
      <vt:lpstr>Command Center</vt:lpstr>
      <vt:lpstr>Recreational Area</vt:lpstr>
      <vt:lpstr>Kids Recreation</vt:lpstr>
      <vt:lpstr>School </vt:lpstr>
      <vt:lpstr>Industrial</vt:lpstr>
      <vt:lpstr>Transportation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 Hoogendoorn</dc:creator>
  <cp:lastModifiedBy>Noelle McCarthy</cp:lastModifiedBy>
  <cp:revision>35</cp:revision>
  <dcterms:created xsi:type="dcterms:W3CDTF">2017-03-02T20:42:38Z</dcterms:created>
  <dcterms:modified xsi:type="dcterms:W3CDTF">2017-05-01T19:34:20Z</dcterms:modified>
</cp:coreProperties>
</file>